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81" r:id="rId23"/>
    <p:sldId id="282" r:id="rId24"/>
    <p:sldId id="283" r:id="rId25"/>
    <p:sldId id="284" r:id="rId26"/>
    <p:sldId id="296" r:id="rId27"/>
    <p:sldId id="297" r:id="rId28"/>
    <p:sldId id="298" r:id="rId29"/>
    <p:sldId id="299" r:id="rId30"/>
    <p:sldId id="300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497" autoAdjust="0"/>
  </p:normalViewPr>
  <p:slideViewPr>
    <p:cSldViewPr snapToGrid="0">
      <p:cViewPr varScale="1">
        <p:scale>
          <a:sx n="73" d="100"/>
          <a:sy n="73" d="100"/>
        </p:scale>
        <p:origin x="10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BA4F-1CBF-4FDC-8BE3-A08CD044CAC1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FDF4C-918C-408A-BA43-7E9A78456D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127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FDF4C-918C-408A-BA43-7E9A78456D2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787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FDF4C-918C-408A-BA43-7E9A78456D2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4839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FDF4C-918C-408A-BA43-7E9A78456D2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2865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BBF2-074D-F2D3-D2E0-FA40025A5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3F105-2E86-AD34-48AA-B4C42F084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5250A-C431-0110-D4C9-6A0672082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68C0-626B-4DE2-71FF-05086A64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68B06-9EC0-6579-8FFB-489665461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951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9C54F-A4F5-A929-ACC1-A9E9E30AA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A6364-23ED-3827-A912-308064D53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4048C-760A-6BD5-92F4-70F4D004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3984A-BD0B-61B4-4186-FD1F978E5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5E9BA-1953-6C73-C87E-904F330E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567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19387B-F7A0-5123-A388-3AC2B657F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0C2DA-DB99-63F1-8D5B-80E976F68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E34C6-C9BF-2C0F-9422-0C6F743D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C4C80-758E-F2F9-D087-E1DF0BD90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6EE18-A84E-4BC0-9988-B58D363D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391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874A-F908-4306-BABA-F1E6A0A8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936-7587-6997-18BF-003A3D5FA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C98B-FA41-2E1F-0AB2-404B4428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656B9-C8D5-6954-860F-5379B74BA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802AB-29F7-E5FF-ABFA-9044D93E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952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6E05-4F5F-5304-3E12-75F487F8F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8593E-FFD3-197A-8155-70F3CD75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5ADCA-CDFD-E406-84F5-B6F62C94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B9B6-4336-F676-9015-8E7009781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E1A4-74AD-FE2E-6EA6-4A33F4DA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549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A8894-52B5-EBC4-CB94-108DFBA1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93563-8205-4D3E-4504-15501E7ED8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60E4F-E7DD-71A7-4514-A14927200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4154A-BF52-8AEE-692E-851C114CB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746F3-543F-0824-B760-8DC56899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21177-6037-796E-6313-83736697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422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66EB-7F9B-03D6-A93B-B8C37D9D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9C423-7C9A-47CA-37D5-A3B5C19D4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53797-EC99-E477-2522-D30F80CE5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444A65-5B12-7F1B-2803-268E3ABC55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BD920C-58D4-7D17-A96E-7092C3A1B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E9DA4C-66F2-EEE0-EDB6-D098193F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37713-53AB-3CE3-7262-7C827683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B27D0-3C0F-5EFA-5752-FDF5AF627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9215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119E-6416-5421-0BE9-B16C15F4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ACA8C-7C7C-95BC-BF2A-D2C0E02B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9BEA2-99FE-D7D9-FCB5-938DCE33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6D143-FEEF-0987-D1BC-67CA8493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923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717BB-9281-7E99-028D-332DC88C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A902B-D948-ECFE-6DD2-BB877E8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14113-FD69-1D23-EF21-EE4B104A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070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A29A-1828-32E4-67AD-31B02EB43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40BC-4468-9E95-B4A7-50FF40BB7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407F27-BE38-F52C-CF45-DCCC270C4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E5B98-364C-EE44-CDBF-CC4F41DD0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CD350-5051-776C-7763-45EE43A1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85F08-62C6-16ED-2FFC-0B6C1367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176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1250-0904-EDCE-F728-9EF9DA99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10556-01B9-EC23-29FF-8A2A0BEEE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1A0CF-C7C0-B1DA-8946-415D9A177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04DC7-7270-BD2C-7D6C-DBF3B528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7D2FC-329E-C00E-27C0-50FF94E2A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FEB25-DFBD-FCFA-D5FF-A62F4E0B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201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87389-5D59-235C-D016-63480617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9D9BA-9BD4-5E50-CD9C-080E6F511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865A8-51A9-C17F-354E-F779361C0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2A1A5-F7CB-4A65-8D1E-361629F822CF}" type="datetimeFigureOut">
              <a:rPr lang="en-ID" smtClean="0"/>
              <a:t>12/07/2023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67E09-65BB-ECC3-5A8A-69276CFFC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B2666-D5D2-4799-89A8-37161BA7F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C6700-A3EC-49A1-AE0B-591CD44D930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672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arment_prd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30D4F-ECB3-8132-55BE-6C9D77653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B2248-AC63-83FC-F3D5-16467A07D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430B7-1C5C-6741-7DDD-2E1189CF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6AC2-BEA2-5C71-2754-3FBADA2E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747D0-E79E-28DE-CB59-65B324354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C57B98-CCE5-BFC7-F318-164C3C16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88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6016-6209-3657-EBA3-DD048A11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71858-3224-BF30-3FD7-A347D58F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DF6A4-3634-5E9C-1F7B-F86EE8BB0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96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C255-10CD-3526-26DD-6773A725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5F4D-0FEF-F29A-7808-54EDD03B8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D3754D-7F48-4174-D8B2-8BC3820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213B1D-960F-CD90-A30E-366467B9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8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C0B8-4425-8142-024B-C4132EF7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7A15-8F27-EF39-778F-A1ED9F701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C4EF2-3FE3-FED9-835B-AB86399A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4461-283B-F3BA-6148-F57B155F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52A1-CBFD-9A81-CC04-BEE74802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342A1-7242-943C-274F-4EE5013D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6403D-AFF8-6D0C-0CAA-295835C3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75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28CF1-F5C4-1507-6315-50361F5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A759-303F-7F6B-481C-D4B0E82F8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CCABF-52A3-841C-B236-53113144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0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244BB-FD31-7532-10DD-6BD228CC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8990-E4B6-EE53-E9E5-0F0CC569C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CBF0-0C91-5D21-894D-0AB45A7E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2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229AE-81A8-3003-C627-9DD1F554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79EF-3738-9738-0330-0991A3FBF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0F3ED-5EF5-CDEB-B643-28987575E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9CD66-850D-6DD5-20DD-69F2B3331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6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54A2-748B-9A70-00CC-E415D6A2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F2E48-D6DD-3209-920A-3B723686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44994-0228-42DC-FD64-29632EB6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CA007-5071-5AD8-CFD9-37A5AC99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16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C78B-CB6E-D55D-47DC-F782AFF13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5A9E-F3E8-4BD1-6C3E-ACC65722C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09B80B-CB88-C477-B178-0F802B9F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1CE9DB-FFE2-4018-6E67-2046451F042B}"/>
              </a:ext>
            </a:extLst>
          </p:cNvPr>
          <p:cNvSpPr/>
          <p:nvPr/>
        </p:nvSpPr>
        <p:spPr>
          <a:xfrm>
            <a:off x="9093200" y="3077090"/>
            <a:ext cx="894080" cy="7938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4D4A5-1E0D-38EC-6F14-36E3B614BEA4}"/>
              </a:ext>
            </a:extLst>
          </p:cNvPr>
          <p:cNvSpPr/>
          <p:nvPr/>
        </p:nvSpPr>
        <p:spPr>
          <a:xfrm>
            <a:off x="11236960" y="2618500"/>
            <a:ext cx="406400" cy="244118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9547DB-6250-6B43-FB98-3A13124F32C9}"/>
              </a:ext>
            </a:extLst>
          </p:cNvPr>
          <p:cNvSpPr/>
          <p:nvPr/>
        </p:nvSpPr>
        <p:spPr>
          <a:xfrm>
            <a:off x="8707120" y="2956560"/>
            <a:ext cx="406400" cy="213499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075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8F13-E4CC-BB5B-B6AC-AED2E3E5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5A2ED-556B-2149-BA71-F7DD4F296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2AB2B-C2B1-258D-B97B-BE44A20B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39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5625C-B6A0-26D3-6851-729607B3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9165-E9A9-FD9D-13F5-75359D455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8C7FE-BEC3-4982-07A8-533E2E62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39A820-64FC-B4D0-DB76-74DE5085D3E0}"/>
              </a:ext>
            </a:extLst>
          </p:cNvPr>
          <p:cNvSpPr/>
          <p:nvPr/>
        </p:nvSpPr>
        <p:spPr>
          <a:xfrm>
            <a:off x="6893560" y="4526280"/>
            <a:ext cx="1549400" cy="185305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D02E-8BB8-B7F9-05DB-801EEE658D33}"/>
              </a:ext>
            </a:extLst>
          </p:cNvPr>
          <p:cNvSpPr/>
          <p:nvPr/>
        </p:nvSpPr>
        <p:spPr>
          <a:xfrm>
            <a:off x="2880360" y="3192780"/>
            <a:ext cx="203454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Sewing</a:t>
            </a:r>
            <a:endParaRPr lang="en-ID" dirty="0">
              <a:solidFill>
                <a:schemeClr val="tx1"/>
              </a:solidFill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68D1C-1AA6-BA7B-6AC0-D0A758615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FD53BA-1A03-F364-BACE-ABDF25C3F301}"/>
              </a:ext>
            </a:extLst>
          </p:cNvPr>
          <p:cNvSpPr/>
          <p:nvPr/>
        </p:nvSpPr>
        <p:spPr>
          <a:xfrm>
            <a:off x="6893560" y="4526280"/>
            <a:ext cx="1549400" cy="178562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06773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B75B-8E6A-2F0F-E060-1AFEDD70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E739-857B-380B-D162-F8CE327F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45E78-2CAF-008B-39A2-2952C768E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2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7A6E1D-D363-D269-6A12-A7FDF678803C}"/>
              </a:ext>
            </a:extLst>
          </p:cNvPr>
          <p:cNvSpPr/>
          <p:nvPr/>
        </p:nvSpPr>
        <p:spPr>
          <a:xfrm>
            <a:off x="5105400" y="4678680"/>
            <a:ext cx="716280" cy="143395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08819-7C49-6BE0-B012-15C75CE569B0}"/>
              </a:ext>
            </a:extLst>
          </p:cNvPr>
          <p:cNvSpPr/>
          <p:nvPr/>
        </p:nvSpPr>
        <p:spPr>
          <a:xfrm>
            <a:off x="3756660" y="4678680"/>
            <a:ext cx="716280" cy="14339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9D08E-FAFE-4C08-61BA-FFE52B2ADE74}"/>
              </a:ext>
            </a:extLst>
          </p:cNvPr>
          <p:cNvSpPr/>
          <p:nvPr/>
        </p:nvSpPr>
        <p:spPr>
          <a:xfrm>
            <a:off x="9921240" y="4743013"/>
            <a:ext cx="716280" cy="1433950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E9B3F-3977-56AA-52E9-4CC20312FFA9}"/>
              </a:ext>
            </a:extLst>
          </p:cNvPr>
          <p:cNvSpPr/>
          <p:nvPr/>
        </p:nvSpPr>
        <p:spPr>
          <a:xfrm>
            <a:off x="8572500" y="4743013"/>
            <a:ext cx="716280" cy="143395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251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0FDC-352D-50AA-6288-76837BEF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40CC8-C2B4-4992-A815-08BA6D82A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23018B-E04B-308C-7F55-6D411881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3E9332-EDD7-FAEB-C1FC-D5767F9949AA}"/>
              </a:ext>
            </a:extLst>
          </p:cNvPr>
          <p:cNvSpPr txBox="1"/>
          <p:nvPr/>
        </p:nvSpPr>
        <p:spPr>
          <a:xfrm>
            <a:off x="1597307" y="5382228"/>
            <a:ext cx="276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i="0" dirty="0">
                <a:solidFill>
                  <a:srgbClr val="545454"/>
                </a:solidFill>
                <a:effectLst/>
                <a:hlinkClick r:id="rId3"/>
              </a:rPr>
              <a:t>https://bit.ly/garment_prd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0604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C246E-C163-43DC-6871-7E641F6B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B2A75-9E1F-758E-3C38-7D04DCDDC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81C9A-EC4C-28D1-122C-A9B418DB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1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B3F7-B1A2-0414-B536-D4888F1EF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6ACB4-DFEC-1E6A-D0A9-EBBFEF993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E9925-1838-E288-80C3-A3F3FC54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CBAE-3EE6-4241-AC05-DE1ECBA2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A998-65ED-9100-F0EC-1C194F65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C838A-2833-0488-369A-521536B8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08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9A0B-62C2-C9AA-6978-383E62498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D6C2-1205-9D09-6E9D-A9D9AC26B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21032-E751-9ABB-068A-3EAFFC47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1400E-DEAE-C003-C04E-0B893AE6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36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BCD2-575F-5B62-B654-677B918F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44D63-12CE-F155-3AC2-59920B6CE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B8677-7DFE-49D2-5BB1-3E72DA41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9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B3800-C8B5-4C01-161E-D13A7C7D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2607-C29B-1EDF-4992-9AD1B736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48A2-89A7-1BDA-1746-3CE2D90E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7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BFD2-58F6-2571-4D51-DA6289A8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FBB85-4F1C-FD14-933B-F2ADF922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FCE8C-D767-84C7-1444-ABFA5106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9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1324-EB06-E9C2-CE76-75C8DFAC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9B6C8-45A6-FD02-6DA1-EFE25AB6D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012FA-19C8-64CF-B085-2C1518CA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09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B72B-1DA2-8A7E-BA35-E80BEA6D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A137-D1A4-7785-67FE-0E89D3AB8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C945B-603F-29A5-563C-538DCDCE4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1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F86E-8E6C-62B1-6511-ECDD1152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A828-99AD-02BD-AD19-099AED209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ADF4A-3A52-6687-9B2E-5F3F70375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E703-17D9-0C39-B6CB-C89C9AB9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109E-E2E2-3B90-C778-EECB1E5C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BEA84-4945-633D-144B-CD694596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445CC-23A6-395A-A117-F81A4EE77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2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273C-DF6C-4868-57E8-F6C023946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72CF-F5BB-EB0D-5A45-804F97BC9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BDE0A-2194-F9F3-C713-0D5BBF6DD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30E0B2-F9BA-80A2-24E8-307CF47D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9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07B9-5801-3DD9-3E8C-47A97D26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1A255-8453-4FAC-8165-9E4982C94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E252E-C5FE-8A72-90BD-2D9590EE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9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17F6-C1E6-7E76-76BC-B3F69016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F399-556D-C288-8DFB-98CF3F24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6C86F-234B-6ECB-CB28-F7849224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5A1302-BCF7-0A30-EB38-03FD430A2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2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A9A1-D9DF-6EF2-3B7B-979BCFD8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DB156-3351-E1A6-10DA-67560A25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EBD55-3EFF-AC33-898D-CA3324EF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6A393-7692-6C5D-7E35-BBAF0344E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57E9-612B-245B-45DF-6DAD3B40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3AA81-A16F-976A-6F02-354EFE83A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44149-FDB2-8A2A-AA74-4223652D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6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</Words>
  <Application>Microsoft Office PowerPoint</Application>
  <PresentationFormat>Widescreen</PresentationFormat>
  <Paragraphs>5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randa yandika</dc:creator>
  <cp:lastModifiedBy>randa yandika</cp:lastModifiedBy>
  <cp:revision>7</cp:revision>
  <dcterms:created xsi:type="dcterms:W3CDTF">2023-07-01T13:55:27Z</dcterms:created>
  <dcterms:modified xsi:type="dcterms:W3CDTF">2023-07-12T14:51:38Z</dcterms:modified>
</cp:coreProperties>
</file>